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333" r:id="rId16"/>
    <p:sldId id="334" r:id="rId17"/>
    <p:sldId id="265" r:id="rId18"/>
    <p:sldId id="276" r:id="rId19"/>
    <p:sldId id="293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51" d="100"/>
          <a:sy n="51" d="100"/>
        </p:scale>
        <p:origin x="43" y="5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23D43C-11EB-4BB2-BE4F-67848DFBF6B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8DF269D-D15E-450A-B17D-672D5875E3B0}">
      <dgm:prSet phldrT="[Metin]"/>
      <dgm:spPr/>
      <dgm:t>
        <a:bodyPr/>
        <a:lstStyle/>
        <a:p>
          <a:r>
            <a:rPr lang="tr-TR" dirty="0" err="1" smtClean="0"/>
            <a:t>Request</a:t>
          </a:r>
          <a:r>
            <a:rPr lang="tr-TR" dirty="0" smtClean="0"/>
            <a:t> API</a:t>
          </a:r>
          <a:endParaRPr lang="tr-TR" dirty="0"/>
        </a:p>
      </dgm:t>
    </dgm:pt>
    <dgm:pt modelId="{CE5C2FDD-4295-471D-9B1F-4D969CE0C93C}" type="parTrans" cxnId="{E258ECFC-6DAC-4D96-99F4-BD6E9282965D}">
      <dgm:prSet/>
      <dgm:spPr/>
      <dgm:t>
        <a:bodyPr/>
        <a:lstStyle/>
        <a:p>
          <a:endParaRPr lang="tr-TR"/>
        </a:p>
      </dgm:t>
    </dgm:pt>
    <dgm:pt modelId="{D6E9163A-CBF3-4CBD-8449-12AECF47C15B}" type="sibTrans" cxnId="{E258ECFC-6DAC-4D96-99F4-BD6E9282965D}">
      <dgm:prSet/>
      <dgm:spPr/>
      <dgm:t>
        <a:bodyPr/>
        <a:lstStyle/>
        <a:p>
          <a:endParaRPr lang="tr-TR"/>
        </a:p>
      </dgm:t>
    </dgm:pt>
    <dgm:pt modelId="{9B45E3B1-E912-491A-B276-BC46F0AC1755}">
      <dgm:prSet phldrT="[Metin]"/>
      <dgm:spPr/>
      <dgm:t>
        <a:bodyPr/>
        <a:lstStyle/>
        <a:p>
          <a:r>
            <a:rPr lang="tr-TR" dirty="0" err="1" smtClean="0"/>
            <a:t>Filter</a:t>
          </a:r>
          <a:r>
            <a:rPr lang="tr-TR" dirty="0" smtClean="0"/>
            <a:t> Data</a:t>
          </a:r>
          <a:endParaRPr lang="tr-TR" dirty="0"/>
        </a:p>
      </dgm:t>
    </dgm:pt>
    <dgm:pt modelId="{EF147A1C-341A-4B70-BDF5-B069A75E67E0}" type="parTrans" cxnId="{B1561607-8620-445E-AFC6-273D0E1198EF}">
      <dgm:prSet/>
      <dgm:spPr/>
      <dgm:t>
        <a:bodyPr/>
        <a:lstStyle/>
        <a:p>
          <a:endParaRPr lang="tr-TR"/>
        </a:p>
      </dgm:t>
    </dgm:pt>
    <dgm:pt modelId="{7196F281-62DA-4A24-8E72-838DBC825671}" type="sibTrans" cxnId="{B1561607-8620-445E-AFC6-273D0E1198EF}">
      <dgm:prSet/>
      <dgm:spPr/>
      <dgm:t>
        <a:bodyPr/>
        <a:lstStyle/>
        <a:p>
          <a:endParaRPr lang="tr-TR"/>
        </a:p>
      </dgm:t>
    </dgm:pt>
    <dgm:pt modelId="{0BE12EEE-20E2-492B-BA7E-3FB381B19FCB}">
      <dgm:prSet phldrT="[Metin]"/>
      <dgm:spPr/>
      <dgm:t>
        <a:bodyPr/>
        <a:lstStyle/>
        <a:p>
          <a:r>
            <a:rPr lang="tr-TR" dirty="0" err="1" smtClean="0"/>
            <a:t>Cope</a:t>
          </a:r>
          <a:r>
            <a:rPr lang="tr-TR" dirty="0" smtClean="0"/>
            <a:t> </a:t>
          </a:r>
          <a:r>
            <a:rPr lang="tr-TR" dirty="0" err="1" smtClean="0"/>
            <a:t>with</a:t>
          </a:r>
          <a:r>
            <a:rPr lang="tr-TR" dirty="0" smtClean="0"/>
            <a:t> </a:t>
          </a:r>
          <a:r>
            <a:rPr lang="tr-TR" dirty="0" err="1" smtClean="0"/>
            <a:t>Missing</a:t>
          </a:r>
          <a:r>
            <a:rPr lang="tr-TR" dirty="0" smtClean="0"/>
            <a:t> </a:t>
          </a:r>
          <a:r>
            <a:rPr lang="tr-TR" dirty="0" err="1" smtClean="0"/>
            <a:t>Values</a:t>
          </a:r>
          <a:endParaRPr lang="tr-TR" dirty="0"/>
        </a:p>
      </dgm:t>
    </dgm:pt>
    <dgm:pt modelId="{DFEDC089-0D29-4703-B5EE-8999E6B7E69E}" type="parTrans" cxnId="{7B6226F2-52A8-4FD0-B4B9-54507E1444B2}">
      <dgm:prSet/>
      <dgm:spPr/>
      <dgm:t>
        <a:bodyPr/>
        <a:lstStyle/>
        <a:p>
          <a:endParaRPr lang="tr-TR"/>
        </a:p>
      </dgm:t>
    </dgm:pt>
    <dgm:pt modelId="{88FAC4AE-F87D-4BC2-9A6A-3DC1FE72126E}" type="sibTrans" cxnId="{7B6226F2-52A8-4FD0-B4B9-54507E1444B2}">
      <dgm:prSet/>
      <dgm:spPr/>
      <dgm:t>
        <a:bodyPr/>
        <a:lstStyle/>
        <a:p>
          <a:endParaRPr lang="tr-TR"/>
        </a:p>
      </dgm:t>
    </dgm:pt>
    <dgm:pt modelId="{474C8702-8F2D-445F-8B0B-E3D53BF22281}" type="pres">
      <dgm:prSet presAssocID="{3523D43C-11EB-4BB2-BE4F-67848DFBF6BC}" presName="Name0" presStyleCnt="0">
        <dgm:presLayoutVars>
          <dgm:dir/>
          <dgm:resizeHandles val="exact"/>
        </dgm:presLayoutVars>
      </dgm:prSet>
      <dgm:spPr/>
    </dgm:pt>
    <dgm:pt modelId="{C2180531-393D-4746-A36A-0DBE15F68FAE}" type="pres">
      <dgm:prSet presAssocID="{28DF269D-D15E-450A-B17D-672D5875E3B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ECE6EC67-EB86-4C89-8DF6-3C7586F889D2}" type="pres">
      <dgm:prSet presAssocID="{D6E9163A-CBF3-4CBD-8449-12AECF47C15B}" presName="sibTrans" presStyleLbl="sibTrans2D1" presStyleIdx="0" presStyleCnt="2"/>
      <dgm:spPr/>
      <dgm:t>
        <a:bodyPr/>
        <a:lstStyle/>
        <a:p>
          <a:endParaRPr lang="tr-TR"/>
        </a:p>
      </dgm:t>
    </dgm:pt>
    <dgm:pt modelId="{9A9371AD-7405-4AE0-89F6-A5F415301EF9}" type="pres">
      <dgm:prSet presAssocID="{D6E9163A-CBF3-4CBD-8449-12AECF47C15B}" presName="connectorText" presStyleLbl="sibTrans2D1" presStyleIdx="0" presStyleCnt="2"/>
      <dgm:spPr/>
      <dgm:t>
        <a:bodyPr/>
        <a:lstStyle/>
        <a:p>
          <a:endParaRPr lang="tr-TR"/>
        </a:p>
      </dgm:t>
    </dgm:pt>
    <dgm:pt modelId="{04C74E2E-7A7F-4152-BE53-907C3DDED935}" type="pres">
      <dgm:prSet presAssocID="{9B45E3B1-E912-491A-B276-BC46F0AC1755}" presName="node" presStyleLbl="node1" presStyleIdx="1" presStyleCnt="3" custLinFactNeighborX="-7984" custLinFactNeighborY="628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05A49262-1AA2-4C0D-ADCD-E8D5E5047B15}" type="pres">
      <dgm:prSet presAssocID="{7196F281-62DA-4A24-8E72-838DBC825671}" presName="sibTrans" presStyleLbl="sibTrans2D1" presStyleIdx="1" presStyleCnt="2"/>
      <dgm:spPr/>
      <dgm:t>
        <a:bodyPr/>
        <a:lstStyle/>
        <a:p>
          <a:endParaRPr lang="tr-TR"/>
        </a:p>
      </dgm:t>
    </dgm:pt>
    <dgm:pt modelId="{57338645-97A5-4316-BB08-91B2741785AF}" type="pres">
      <dgm:prSet presAssocID="{7196F281-62DA-4A24-8E72-838DBC825671}" presName="connectorText" presStyleLbl="sibTrans2D1" presStyleIdx="1" presStyleCnt="2"/>
      <dgm:spPr/>
      <dgm:t>
        <a:bodyPr/>
        <a:lstStyle/>
        <a:p>
          <a:endParaRPr lang="tr-TR"/>
        </a:p>
      </dgm:t>
    </dgm:pt>
    <dgm:pt modelId="{D087A204-A43E-449F-9B36-6C036B22DF94}" type="pres">
      <dgm:prSet presAssocID="{0BE12EEE-20E2-492B-BA7E-3FB381B19FC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</dgm:ptLst>
  <dgm:cxnLst>
    <dgm:cxn modelId="{7B6226F2-52A8-4FD0-B4B9-54507E1444B2}" srcId="{3523D43C-11EB-4BB2-BE4F-67848DFBF6BC}" destId="{0BE12EEE-20E2-492B-BA7E-3FB381B19FCB}" srcOrd="2" destOrd="0" parTransId="{DFEDC089-0D29-4703-B5EE-8999E6B7E69E}" sibTransId="{88FAC4AE-F87D-4BC2-9A6A-3DC1FE72126E}"/>
    <dgm:cxn modelId="{C5D3DB0D-6029-4E65-8890-814A3FE7DE00}" type="presOf" srcId="{7196F281-62DA-4A24-8E72-838DBC825671}" destId="{05A49262-1AA2-4C0D-ADCD-E8D5E5047B15}" srcOrd="0" destOrd="0" presId="urn:microsoft.com/office/officeart/2005/8/layout/process1"/>
    <dgm:cxn modelId="{450654EE-8CDD-4D00-B4CF-A70980B9178F}" type="presOf" srcId="{3523D43C-11EB-4BB2-BE4F-67848DFBF6BC}" destId="{474C8702-8F2D-445F-8B0B-E3D53BF22281}" srcOrd="0" destOrd="0" presId="urn:microsoft.com/office/officeart/2005/8/layout/process1"/>
    <dgm:cxn modelId="{0195C113-730E-4A9E-9446-C51FA495719B}" type="presOf" srcId="{9B45E3B1-E912-491A-B276-BC46F0AC1755}" destId="{04C74E2E-7A7F-4152-BE53-907C3DDED935}" srcOrd="0" destOrd="0" presId="urn:microsoft.com/office/officeart/2005/8/layout/process1"/>
    <dgm:cxn modelId="{B4874AAA-1E8B-43DF-BEA4-BE09A4D13A41}" type="presOf" srcId="{D6E9163A-CBF3-4CBD-8449-12AECF47C15B}" destId="{ECE6EC67-EB86-4C89-8DF6-3C7586F889D2}" srcOrd="0" destOrd="0" presId="urn:microsoft.com/office/officeart/2005/8/layout/process1"/>
    <dgm:cxn modelId="{F370263C-52DB-443A-B3FD-00050D8CB14A}" type="presOf" srcId="{7196F281-62DA-4A24-8E72-838DBC825671}" destId="{57338645-97A5-4316-BB08-91B2741785AF}" srcOrd="1" destOrd="0" presId="urn:microsoft.com/office/officeart/2005/8/layout/process1"/>
    <dgm:cxn modelId="{B1561607-8620-445E-AFC6-273D0E1198EF}" srcId="{3523D43C-11EB-4BB2-BE4F-67848DFBF6BC}" destId="{9B45E3B1-E912-491A-B276-BC46F0AC1755}" srcOrd="1" destOrd="0" parTransId="{EF147A1C-341A-4B70-BDF5-B069A75E67E0}" sibTransId="{7196F281-62DA-4A24-8E72-838DBC825671}"/>
    <dgm:cxn modelId="{DE3A4F98-EA2E-4038-B682-762FB3FE6B4A}" type="presOf" srcId="{0BE12EEE-20E2-492B-BA7E-3FB381B19FCB}" destId="{D087A204-A43E-449F-9B36-6C036B22DF94}" srcOrd="0" destOrd="0" presId="urn:microsoft.com/office/officeart/2005/8/layout/process1"/>
    <dgm:cxn modelId="{E258ECFC-6DAC-4D96-99F4-BD6E9282965D}" srcId="{3523D43C-11EB-4BB2-BE4F-67848DFBF6BC}" destId="{28DF269D-D15E-450A-B17D-672D5875E3B0}" srcOrd="0" destOrd="0" parTransId="{CE5C2FDD-4295-471D-9B1F-4D969CE0C93C}" sibTransId="{D6E9163A-CBF3-4CBD-8449-12AECF47C15B}"/>
    <dgm:cxn modelId="{3ECDCCF5-33AE-46B3-B9CE-C8C299B1BF56}" type="presOf" srcId="{D6E9163A-CBF3-4CBD-8449-12AECF47C15B}" destId="{9A9371AD-7405-4AE0-89F6-A5F415301EF9}" srcOrd="1" destOrd="0" presId="urn:microsoft.com/office/officeart/2005/8/layout/process1"/>
    <dgm:cxn modelId="{638D4078-5D45-4BAC-BDB1-7CAF6ACD6A46}" type="presOf" srcId="{28DF269D-D15E-450A-B17D-672D5875E3B0}" destId="{C2180531-393D-4746-A36A-0DBE15F68FAE}" srcOrd="0" destOrd="0" presId="urn:microsoft.com/office/officeart/2005/8/layout/process1"/>
    <dgm:cxn modelId="{87F48109-0635-4384-A276-5F6FF372DA19}" type="presParOf" srcId="{474C8702-8F2D-445F-8B0B-E3D53BF22281}" destId="{C2180531-393D-4746-A36A-0DBE15F68FAE}" srcOrd="0" destOrd="0" presId="urn:microsoft.com/office/officeart/2005/8/layout/process1"/>
    <dgm:cxn modelId="{FE99E6C3-5D3F-4992-94F0-E0AE5FF20CC2}" type="presParOf" srcId="{474C8702-8F2D-445F-8B0B-E3D53BF22281}" destId="{ECE6EC67-EB86-4C89-8DF6-3C7586F889D2}" srcOrd="1" destOrd="0" presId="urn:microsoft.com/office/officeart/2005/8/layout/process1"/>
    <dgm:cxn modelId="{15125C20-B300-4637-8AEF-ADEC46BFDD4E}" type="presParOf" srcId="{ECE6EC67-EB86-4C89-8DF6-3C7586F889D2}" destId="{9A9371AD-7405-4AE0-89F6-A5F415301EF9}" srcOrd="0" destOrd="0" presId="urn:microsoft.com/office/officeart/2005/8/layout/process1"/>
    <dgm:cxn modelId="{7DA71527-08CF-4CF2-97F2-F7310AA2CB5D}" type="presParOf" srcId="{474C8702-8F2D-445F-8B0B-E3D53BF22281}" destId="{04C74E2E-7A7F-4152-BE53-907C3DDED935}" srcOrd="2" destOrd="0" presId="urn:microsoft.com/office/officeart/2005/8/layout/process1"/>
    <dgm:cxn modelId="{647FAF10-09A1-4E54-8530-A74F37762689}" type="presParOf" srcId="{474C8702-8F2D-445F-8B0B-E3D53BF22281}" destId="{05A49262-1AA2-4C0D-ADCD-E8D5E5047B15}" srcOrd="3" destOrd="0" presId="urn:microsoft.com/office/officeart/2005/8/layout/process1"/>
    <dgm:cxn modelId="{95E7BDC9-4B71-42FB-94DE-0DE21D3FF343}" type="presParOf" srcId="{05A49262-1AA2-4C0D-ADCD-E8D5E5047B15}" destId="{57338645-97A5-4316-BB08-91B2741785AF}" srcOrd="0" destOrd="0" presId="urn:microsoft.com/office/officeart/2005/8/layout/process1"/>
    <dgm:cxn modelId="{10563D54-19CC-473B-AAAF-15EEEB1483C8}" type="presParOf" srcId="{474C8702-8F2D-445F-8B0B-E3D53BF22281}" destId="{D087A204-A43E-449F-9B36-6C036B22DF9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96A7BC-FCE9-46C6-992F-F87C7BEC5B1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DD786AF-60A7-461E-8287-9447E2D23C1D}">
      <dgm:prSet phldrT="[Metin]"/>
      <dgm:spPr/>
      <dgm:t>
        <a:bodyPr/>
        <a:lstStyle/>
        <a:p>
          <a:r>
            <a:rPr lang="tr-TR" dirty="0" err="1" smtClean="0"/>
            <a:t>Request</a:t>
          </a:r>
          <a:r>
            <a:rPr lang="tr-TR" dirty="0" smtClean="0"/>
            <a:t> </a:t>
          </a:r>
          <a:r>
            <a:rPr lang="tr-TR" dirty="0" err="1" smtClean="0"/>
            <a:t>Falcon</a:t>
          </a:r>
          <a:r>
            <a:rPr lang="tr-TR" dirty="0" smtClean="0"/>
            <a:t> 9 </a:t>
          </a:r>
          <a:r>
            <a:rPr lang="tr-TR" dirty="0" err="1" smtClean="0"/>
            <a:t>From</a:t>
          </a:r>
          <a:r>
            <a:rPr lang="tr-TR" dirty="0" smtClean="0"/>
            <a:t> </a:t>
          </a:r>
          <a:r>
            <a:rPr lang="tr-TR" dirty="0" err="1" smtClean="0"/>
            <a:t>Wiki</a:t>
          </a:r>
          <a:endParaRPr lang="tr-TR" dirty="0"/>
        </a:p>
      </dgm:t>
    </dgm:pt>
    <dgm:pt modelId="{B6BCAC75-1EC7-433C-8BB8-219D86EF738B}" type="parTrans" cxnId="{64BB7671-3870-420C-85C8-84668068EF29}">
      <dgm:prSet/>
      <dgm:spPr/>
      <dgm:t>
        <a:bodyPr/>
        <a:lstStyle/>
        <a:p>
          <a:endParaRPr lang="tr-TR"/>
        </a:p>
      </dgm:t>
    </dgm:pt>
    <dgm:pt modelId="{7A2CC6B2-4EB4-42F4-8891-FEE38C63EA33}" type="sibTrans" cxnId="{64BB7671-3870-420C-85C8-84668068EF29}">
      <dgm:prSet/>
      <dgm:spPr/>
      <dgm:t>
        <a:bodyPr/>
        <a:lstStyle/>
        <a:p>
          <a:endParaRPr lang="tr-TR"/>
        </a:p>
      </dgm:t>
    </dgm:pt>
    <dgm:pt modelId="{2F45B22A-488B-4D96-B458-37404B8DD4F2}">
      <dgm:prSet phldrT="[Metin]"/>
      <dgm:spPr/>
      <dgm:t>
        <a:bodyPr/>
        <a:lstStyle/>
        <a:p>
          <a:r>
            <a:rPr lang="tr-TR" dirty="0" err="1" smtClean="0"/>
            <a:t>Extraxt</a:t>
          </a:r>
          <a:r>
            <a:rPr lang="tr-TR" dirty="0" smtClean="0"/>
            <a:t> </a:t>
          </a:r>
          <a:r>
            <a:rPr lang="tr-TR" dirty="0" err="1" smtClean="0"/>
            <a:t>Values</a:t>
          </a:r>
          <a:r>
            <a:rPr lang="tr-TR" dirty="0" smtClean="0"/>
            <a:t> </a:t>
          </a:r>
          <a:r>
            <a:rPr lang="tr-TR" dirty="0" err="1" smtClean="0"/>
            <a:t>from</a:t>
          </a:r>
          <a:r>
            <a:rPr lang="tr-TR" dirty="0" smtClean="0"/>
            <a:t> HTML </a:t>
          </a:r>
          <a:r>
            <a:rPr lang="tr-TR" dirty="0" err="1" smtClean="0"/>
            <a:t>Table</a:t>
          </a:r>
          <a:r>
            <a:rPr lang="tr-TR" dirty="0" smtClean="0"/>
            <a:t> </a:t>
          </a:r>
          <a:r>
            <a:rPr lang="tr-TR" dirty="0" err="1" smtClean="0"/>
            <a:t>Header</a:t>
          </a:r>
          <a:endParaRPr lang="tr-TR" dirty="0"/>
        </a:p>
      </dgm:t>
    </dgm:pt>
    <dgm:pt modelId="{94BDB8F4-DC2B-449B-8027-12DDDB4F3858}" type="parTrans" cxnId="{CD2D5093-D057-428B-8214-0ACF88E6C215}">
      <dgm:prSet/>
      <dgm:spPr/>
      <dgm:t>
        <a:bodyPr/>
        <a:lstStyle/>
        <a:p>
          <a:endParaRPr lang="tr-TR"/>
        </a:p>
      </dgm:t>
    </dgm:pt>
    <dgm:pt modelId="{28364136-5538-4E67-B457-E971413EF894}" type="sibTrans" cxnId="{CD2D5093-D057-428B-8214-0ACF88E6C215}">
      <dgm:prSet/>
      <dgm:spPr/>
      <dgm:t>
        <a:bodyPr/>
        <a:lstStyle/>
        <a:p>
          <a:endParaRPr lang="tr-TR"/>
        </a:p>
      </dgm:t>
    </dgm:pt>
    <dgm:pt modelId="{C2F6AAC1-EC67-441A-8C56-4FDDAB172E90}">
      <dgm:prSet phldrT="[Metin]"/>
      <dgm:spPr/>
      <dgm:t>
        <a:bodyPr/>
        <a:lstStyle/>
        <a:p>
          <a:r>
            <a:rPr lang="tr-TR" dirty="0" err="1" smtClean="0"/>
            <a:t>Create</a:t>
          </a:r>
          <a:r>
            <a:rPr lang="tr-TR" dirty="0" smtClean="0"/>
            <a:t> Data </a:t>
          </a:r>
          <a:r>
            <a:rPr lang="tr-TR" dirty="0" err="1" smtClean="0"/>
            <a:t>Frame</a:t>
          </a:r>
          <a:r>
            <a:rPr lang="tr-TR" dirty="0" smtClean="0"/>
            <a:t> </a:t>
          </a:r>
          <a:endParaRPr lang="tr-TR" dirty="0"/>
        </a:p>
      </dgm:t>
    </dgm:pt>
    <dgm:pt modelId="{4A5E102A-A791-43D4-BB51-67DF8F67D7BB}" type="parTrans" cxnId="{C4799D6B-44C0-47DD-9918-498EEA617CBC}">
      <dgm:prSet/>
      <dgm:spPr/>
      <dgm:t>
        <a:bodyPr/>
        <a:lstStyle/>
        <a:p>
          <a:endParaRPr lang="tr-TR"/>
        </a:p>
      </dgm:t>
    </dgm:pt>
    <dgm:pt modelId="{1F15B864-6133-487E-80C9-6985FB4DB725}" type="sibTrans" cxnId="{C4799D6B-44C0-47DD-9918-498EEA617CBC}">
      <dgm:prSet/>
      <dgm:spPr/>
      <dgm:t>
        <a:bodyPr/>
        <a:lstStyle/>
        <a:p>
          <a:endParaRPr lang="tr-TR"/>
        </a:p>
      </dgm:t>
    </dgm:pt>
    <dgm:pt modelId="{2911D0CA-0BFA-47B5-9334-58F157DCAA7F}" type="pres">
      <dgm:prSet presAssocID="{D896A7BC-FCE9-46C6-992F-F87C7BEC5B18}" presName="Name0" presStyleCnt="0">
        <dgm:presLayoutVars>
          <dgm:dir/>
          <dgm:resizeHandles val="exact"/>
        </dgm:presLayoutVars>
      </dgm:prSet>
      <dgm:spPr/>
    </dgm:pt>
    <dgm:pt modelId="{0D648D01-C2B5-4927-A0B5-056FABCFEBA5}" type="pres">
      <dgm:prSet presAssocID="{FDD786AF-60A7-461E-8287-9447E2D23C1D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0CEACDAE-1CD3-4681-8B38-2823FAE6569C}" type="pres">
      <dgm:prSet presAssocID="{7A2CC6B2-4EB4-42F4-8891-FEE38C63EA33}" presName="sibTrans" presStyleLbl="sibTrans2D1" presStyleIdx="0" presStyleCnt="2"/>
      <dgm:spPr/>
      <dgm:t>
        <a:bodyPr/>
        <a:lstStyle/>
        <a:p>
          <a:endParaRPr lang="tr-TR"/>
        </a:p>
      </dgm:t>
    </dgm:pt>
    <dgm:pt modelId="{E38F0A55-D006-49A7-B60C-AC632D4242C3}" type="pres">
      <dgm:prSet presAssocID="{7A2CC6B2-4EB4-42F4-8891-FEE38C63EA33}" presName="connectorText" presStyleLbl="sibTrans2D1" presStyleIdx="0" presStyleCnt="2"/>
      <dgm:spPr/>
      <dgm:t>
        <a:bodyPr/>
        <a:lstStyle/>
        <a:p>
          <a:endParaRPr lang="tr-TR"/>
        </a:p>
      </dgm:t>
    </dgm:pt>
    <dgm:pt modelId="{5CD48A06-6162-4496-AD61-1DAFA6DEDDA4}" type="pres">
      <dgm:prSet presAssocID="{2F45B22A-488B-4D96-B458-37404B8DD4F2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ADCAE3F4-0988-42F8-AEC7-C011CCB1C15D}" type="pres">
      <dgm:prSet presAssocID="{28364136-5538-4E67-B457-E971413EF894}" presName="sibTrans" presStyleLbl="sibTrans2D1" presStyleIdx="1" presStyleCnt="2"/>
      <dgm:spPr/>
      <dgm:t>
        <a:bodyPr/>
        <a:lstStyle/>
        <a:p>
          <a:endParaRPr lang="tr-TR"/>
        </a:p>
      </dgm:t>
    </dgm:pt>
    <dgm:pt modelId="{1BE0ACA4-76EA-407A-B31C-952F4A39262D}" type="pres">
      <dgm:prSet presAssocID="{28364136-5538-4E67-B457-E971413EF894}" presName="connectorText" presStyleLbl="sibTrans2D1" presStyleIdx="1" presStyleCnt="2"/>
      <dgm:spPr/>
      <dgm:t>
        <a:bodyPr/>
        <a:lstStyle/>
        <a:p>
          <a:endParaRPr lang="tr-TR"/>
        </a:p>
      </dgm:t>
    </dgm:pt>
    <dgm:pt modelId="{39665169-DA55-4FFE-8564-9651E2448871}" type="pres">
      <dgm:prSet presAssocID="{C2F6AAC1-EC67-441A-8C56-4FDDAB172E90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</dgm:ptLst>
  <dgm:cxnLst>
    <dgm:cxn modelId="{F7532201-8036-4545-B5D3-503AFCB52449}" type="presOf" srcId="{2F45B22A-488B-4D96-B458-37404B8DD4F2}" destId="{5CD48A06-6162-4496-AD61-1DAFA6DEDDA4}" srcOrd="0" destOrd="0" presId="urn:microsoft.com/office/officeart/2005/8/layout/process1"/>
    <dgm:cxn modelId="{C4799D6B-44C0-47DD-9918-498EEA617CBC}" srcId="{D896A7BC-FCE9-46C6-992F-F87C7BEC5B18}" destId="{C2F6AAC1-EC67-441A-8C56-4FDDAB172E90}" srcOrd="2" destOrd="0" parTransId="{4A5E102A-A791-43D4-BB51-67DF8F67D7BB}" sibTransId="{1F15B864-6133-487E-80C9-6985FB4DB725}"/>
    <dgm:cxn modelId="{516E998D-AA22-47BA-956A-8B4ACF2B145E}" type="presOf" srcId="{7A2CC6B2-4EB4-42F4-8891-FEE38C63EA33}" destId="{0CEACDAE-1CD3-4681-8B38-2823FAE6569C}" srcOrd="0" destOrd="0" presId="urn:microsoft.com/office/officeart/2005/8/layout/process1"/>
    <dgm:cxn modelId="{6120995E-B600-45B6-A788-0EBC899C99C2}" type="presOf" srcId="{C2F6AAC1-EC67-441A-8C56-4FDDAB172E90}" destId="{39665169-DA55-4FFE-8564-9651E2448871}" srcOrd="0" destOrd="0" presId="urn:microsoft.com/office/officeart/2005/8/layout/process1"/>
    <dgm:cxn modelId="{CD2D5093-D057-428B-8214-0ACF88E6C215}" srcId="{D896A7BC-FCE9-46C6-992F-F87C7BEC5B18}" destId="{2F45B22A-488B-4D96-B458-37404B8DD4F2}" srcOrd="1" destOrd="0" parTransId="{94BDB8F4-DC2B-449B-8027-12DDDB4F3858}" sibTransId="{28364136-5538-4E67-B457-E971413EF894}"/>
    <dgm:cxn modelId="{BFE7D33A-0D66-4381-9ADE-FF6A8122031D}" type="presOf" srcId="{28364136-5538-4E67-B457-E971413EF894}" destId="{ADCAE3F4-0988-42F8-AEC7-C011CCB1C15D}" srcOrd="0" destOrd="0" presId="urn:microsoft.com/office/officeart/2005/8/layout/process1"/>
    <dgm:cxn modelId="{CD2CB171-2C18-4C24-B419-C5206A977F7C}" type="presOf" srcId="{FDD786AF-60A7-461E-8287-9447E2D23C1D}" destId="{0D648D01-C2B5-4927-A0B5-056FABCFEBA5}" srcOrd="0" destOrd="0" presId="urn:microsoft.com/office/officeart/2005/8/layout/process1"/>
    <dgm:cxn modelId="{64BB7671-3870-420C-85C8-84668068EF29}" srcId="{D896A7BC-FCE9-46C6-992F-F87C7BEC5B18}" destId="{FDD786AF-60A7-461E-8287-9447E2D23C1D}" srcOrd="0" destOrd="0" parTransId="{B6BCAC75-1EC7-433C-8BB8-219D86EF738B}" sibTransId="{7A2CC6B2-4EB4-42F4-8891-FEE38C63EA33}"/>
    <dgm:cxn modelId="{7362676C-01AA-405F-8F21-808B1E0AABC3}" type="presOf" srcId="{D896A7BC-FCE9-46C6-992F-F87C7BEC5B18}" destId="{2911D0CA-0BFA-47B5-9334-58F157DCAA7F}" srcOrd="0" destOrd="0" presId="urn:microsoft.com/office/officeart/2005/8/layout/process1"/>
    <dgm:cxn modelId="{99C1C862-AAE7-4A2E-A0BC-6603270BBBC5}" type="presOf" srcId="{28364136-5538-4E67-B457-E971413EF894}" destId="{1BE0ACA4-76EA-407A-B31C-952F4A39262D}" srcOrd="1" destOrd="0" presId="urn:microsoft.com/office/officeart/2005/8/layout/process1"/>
    <dgm:cxn modelId="{128572A0-9290-4898-8FF9-741E3F9FD550}" type="presOf" srcId="{7A2CC6B2-4EB4-42F4-8891-FEE38C63EA33}" destId="{E38F0A55-D006-49A7-B60C-AC632D4242C3}" srcOrd="1" destOrd="0" presId="urn:microsoft.com/office/officeart/2005/8/layout/process1"/>
    <dgm:cxn modelId="{0364658A-6483-45CF-9417-78C9BEF7FAE8}" type="presParOf" srcId="{2911D0CA-0BFA-47B5-9334-58F157DCAA7F}" destId="{0D648D01-C2B5-4927-A0B5-056FABCFEBA5}" srcOrd="0" destOrd="0" presId="urn:microsoft.com/office/officeart/2005/8/layout/process1"/>
    <dgm:cxn modelId="{8747C601-C923-40F3-986E-8D0AC2DC648E}" type="presParOf" srcId="{2911D0CA-0BFA-47B5-9334-58F157DCAA7F}" destId="{0CEACDAE-1CD3-4681-8B38-2823FAE6569C}" srcOrd="1" destOrd="0" presId="urn:microsoft.com/office/officeart/2005/8/layout/process1"/>
    <dgm:cxn modelId="{14DFAC40-2796-4868-B544-D9AFAB30DCF8}" type="presParOf" srcId="{0CEACDAE-1CD3-4681-8B38-2823FAE6569C}" destId="{E38F0A55-D006-49A7-B60C-AC632D4242C3}" srcOrd="0" destOrd="0" presId="urn:microsoft.com/office/officeart/2005/8/layout/process1"/>
    <dgm:cxn modelId="{B049BCEC-ECF5-4264-BC71-D379BFE316A0}" type="presParOf" srcId="{2911D0CA-0BFA-47B5-9334-58F157DCAA7F}" destId="{5CD48A06-6162-4496-AD61-1DAFA6DEDDA4}" srcOrd="2" destOrd="0" presId="urn:microsoft.com/office/officeart/2005/8/layout/process1"/>
    <dgm:cxn modelId="{4B381777-C15A-49E8-B5FE-5A541996B780}" type="presParOf" srcId="{2911D0CA-0BFA-47B5-9334-58F157DCAA7F}" destId="{ADCAE3F4-0988-42F8-AEC7-C011CCB1C15D}" srcOrd="3" destOrd="0" presId="urn:microsoft.com/office/officeart/2005/8/layout/process1"/>
    <dgm:cxn modelId="{17E0E093-8A27-46E0-BA06-8C64799DC44F}" type="presParOf" srcId="{ADCAE3F4-0988-42F8-AEC7-C011CCB1C15D}" destId="{1BE0ACA4-76EA-407A-B31C-952F4A39262D}" srcOrd="0" destOrd="0" presId="urn:microsoft.com/office/officeart/2005/8/layout/process1"/>
    <dgm:cxn modelId="{C9E93227-A5E7-45D7-ABC8-54D2E6A8EA64}" type="presParOf" srcId="{2911D0CA-0BFA-47B5-9334-58F157DCAA7F}" destId="{39665169-DA55-4FFE-8564-9651E244887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43BF8F5-874B-44F2-8CA2-F5253C91FFE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F41E2C5-C148-429E-B54A-33270DC0FE1D}">
      <dgm:prSet phldrT="[Metin]"/>
      <dgm:spPr/>
      <dgm:t>
        <a:bodyPr/>
        <a:lstStyle/>
        <a:p>
          <a:r>
            <a:rPr lang="tr-TR" dirty="0" smtClean="0"/>
            <a:t>EDA</a:t>
          </a:r>
          <a:endParaRPr lang="tr-TR" dirty="0"/>
        </a:p>
      </dgm:t>
    </dgm:pt>
    <dgm:pt modelId="{AB73DDC6-331B-44FA-AB7D-A0300B44F9B2}" type="parTrans" cxnId="{F7B67AAD-8F4C-44F0-963A-8BA2117B5CBF}">
      <dgm:prSet/>
      <dgm:spPr/>
      <dgm:t>
        <a:bodyPr/>
        <a:lstStyle/>
        <a:p>
          <a:endParaRPr lang="tr-TR"/>
        </a:p>
      </dgm:t>
    </dgm:pt>
    <dgm:pt modelId="{52B37A4C-0DEE-4AB6-B6D4-9A36D5A41C45}" type="sibTrans" cxnId="{F7B67AAD-8F4C-44F0-963A-8BA2117B5CBF}">
      <dgm:prSet/>
      <dgm:spPr/>
      <dgm:t>
        <a:bodyPr/>
        <a:lstStyle/>
        <a:p>
          <a:endParaRPr lang="tr-TR"/>
        </a:p>
      </dgm:t>
    </dgm:pt>
    <dgm:pt modelId="{718F8D7E-2252-4EC8-BA43-5EC318098D31}">
      <dgm:prSet phldrT="[Metin]"/>
      <dgm:spPr/>
      <dgm:t>
        <a:bodyPr/>
        <a:lstStyle/>
        <a:p>
          <a:r>
            <a:rPr lang="tr-TR" dirty="0" err="1" smtClean="0"/>
            <a:t>Summarizations</a:t>
          </a:r>
          <a:endParaRPr lang="tr-TR" dirty="0"/>
        </a:p>
      </dgm:t>
    </dgm:pt>
    <dgm:pt modelId="{99E5B850-0D17-45AF-90AF-261C68186869}" type="parTrans" cxnId="{92EE00E9-BDDA-4208-9B13-D7CA8F8951D6}">
      <dgm:prSet/>
      <dgm:spPr/>
      <dgm:t>
        <a:bodyPr/>
        <a:lstStyle/>
        <a:p>
          <a:endParaRPr lang="tr-TR"/>
        </a:p>
      </dgm:t>
    </dgm:pt>
    <dgm:pt modelId="{0EA44820-4C7F-4CDE-BD31-9EF725F8337F}" type="sibTrans" cxnId="{92EE00E9-BDDA-4208-9B13-D7CA8F8951D6}">
      <dgm:prSet/>
      <dgm:spPr/>
      <dgm:t>
        <a:bodyPr/>
        <a:lstStyle/>
        <a:p>
          <a:endParaRPr lang="tr-TR"/>
        </a:p>
      </dgm:t>
    </dgm:pt>
    <dgm:pt modelId="{5D375581-D58E-4E30-8683-F1A79E2AF28F}">
      <dgm:prSet phldrT="[Metin]"/>
      <dgm:spPr/>
      <dgm:t>
        <a:bodyPr/>
        <a:lstStyle/>
        <a:p>
          <a:r>
            <a:rPr lang="tr-TR" dirty="0" err="1" smtClean="0"/>
            <a:t>Creating</a:t>
          </a:r>
          <a:r>
            <a:rPr lang="tr-TR" dirty="0" smtClean="0"/>
            <a:t> </a:t>
          </a:r>
          <a:r>
            <a:rPr lang="tr-TR" dirty="0" err="1" smtClean="0"/>
            <a:t>Landing</a:t>
          </a:r>
          <a:r>
            <a:rPr lang="tr-TR" dirty="0" smtClean="0"/>
            <a:t> </a:t>
          </a:r>
          <a:r>
            <a:rPr lang="tr-TR" dirty="0" err="1" smtClean="0"/>
            <a:t>Outcome</a:t>
          </a:r>
          <a:r>
            <a:rPr lang="tr-TR" dirty="0" smtClean="0"/>
            <a:t> </a:t>
          </a:r>
          <a:r>
            <a:rPr lang="tr-TR" dirty="0" err="1" smtClean="0"/>
            <a:t>Label</a:t>
          </a:r>
          <a:endParaRPr lang="tr-TR" dirty="0"/>
        </a:p>
      </dgm:t>
    </dgm:pt>
    <dgm:pt modelId="{BDDB90CC-1E3B-45B5-B9F9-A96E543C4057}" type="parTrans" cxnId="{C5223617-7AF1-4AF6-B03B-0B0E16674488}">
      <dgm:prSet/>
      <dgm:spPr/>
      <dgm:t>
        <a:bodyPr/>
        <a:lstStyle/>
        <a:p>
          <a:endParaRPr lang="tr-TR"/>
        </a:p>
      </dgm:t>
    </dgm:pt>
    <dgm:pt modelId="{146A67DA-C350-48BC-96D5-847754C56C52}" type="sibTrans" cxnId="{C5223617-7AF1-4AF6-B03B-0B0E16674488}">
      <dgm:prSet/>
      <dgm:spPr/>
      <dgm:t>
        <a:bodyPr/>
        <a:lstStyle/>
        <a:p>
          <a:endParaRPr lang="tr-TR"/>
        </a:p>
      </dgm:t>
    </dgm:pt>
    <dgm:pt modelId="{9CBE99E2-5989-4B7B-81D5-82FCF9247490}" type="pres">
      <dgm:prSet presAssocID="{943BF8F5-874B-44F2-8CA2-F5253C91FFE8}" presName="Name0" presStyleCnt="0">
        <dgm:presLayoutVars>
          <dgm:dir/>
          <dgm:resizeHandles val="exact"/>
        </dgm:presLayoutVars>
      </dgm:prSet>
      <dgm:spPr/>
    </dgm:pt>
    <dgm:pt modelId="{A132C58A-86EC-4804-80EA-830DC12CC333}" type="pres">
      <dgm:prSet presAssocID="{7F41E2C5-C148-429E-B54A-33270DC0FE1D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E117EA88-5F13-449E-BE5B-F5C96893F2CC}" type="pres">
      <dgm:prSet presAssocID="{52B37A4C-0DEE-4AB6-B6D4-9A36D5A41C45}" presName="sibTrans" presStyleLbl="sibTrans2D1" presStyleIdx="0" presStyleCnt="2"/>
      <dgm:spPr/>
      <dgm:t>
        <a:bodyPr/>
        <a:lstStyle/>
        <a:p>
          <a:endParaRPr lang="tr-TR"/>
        </a:p>
      </dgm:t>
    </dgm:pt>
    <dgm:pt modelId="{3A30FE58-3DCE-4360-A906-1F2B6D96FDE9}" type="pres">
      <dgm:prSet presAssocID="{52B37A4C-0DEE-4AB6-B6D4-9A36D5A41C45}" presName="connectorText" presStyleLbl="sibTrans2D1" presStyleIdx="0" presStyleCnt="2"/>
      <dgm:spPr/>
      <dgm:t>
        <a:bodyPr/>
        <a:lstStyle/>
        <a:p>
          <a:endParaRPr lang="tr-TR"/>
        </a:p>
      </dgm:t>
    </dgm:pt>
    <dgm:pt modelId="{A63D6E05-3D7F-432A-9BB3-356C7120208B}" type="pres">
      <dgm:prSet presAssocID="{718F8D7E-2252-4EC8-BA43-5EC318098D31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8D3BD906-D2B0-4AA3-BD88-BB0649F75C09}" type="pres">
      <dgm:prSet presAssocID="{0EA44820-4C7F-4CDE-BD31-9EF725F8337F}" presName="sibTrans" presStyleLbl="sibTrans2D1" presStyleIdx="1" presStyleCnt="2"/>
      <dgm:spPr/>
      <dgm:t>
        <a:bodyPr/>
        <a:lstStyle/>
        <a:p>
          <a:endParaRPr lang="tr-TR"/>
        </a:p>
      </dgm:t>
    </dgm:pt>
    <dgm:pt modelId="{0F0E2E80-DEB6-4929-965C-1629EE4D2534}" type="pres">
      <dgm:prSet presAssocID="{0EA44820-4C7F-4CDE-BD31-9EF725F8337F}" presName="connectorText" presStyleLbl="sibTrans2D1" presStyleIdx="1" presStyleCnt="2"/>
      <dgm:spPr/>
      <dgm:t>
        <a:bodyPr/>
        <a:lstStyle/>
        <a:p>
          <a:endParaRPr lang="tr-TR"/>
        </a:p>
      </dgm:t>
    </dgm:pt>
    <dgm:pt modelId="{4DB13171-89A5-4B9B-B452-CB3931029FBC}" type="pres">
      <dgm:prSet presAssocID="{5D375581-D58E-4E30-8683-F1A79E2AF28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</dgm:ptLst>
  <dgm:cxnLst>
    <dgm:cxn modelId="{08B94263-F521-4E13-B7A6-8D9FC8B0C453}" type="presOf" srcId="{52B37A4C-0DEE-4AB6-B6D4-9A36D5A41C45}" destId="{E117EA88-5F13-449E-BE5B-F5C96893F2CC}" srcOrd="0" destOrd="0" presId="urn:microsoft.com/office/officeart/2005/8/layout/process1"/>
    <dgm:cxn modelId="{DB5C3573-ABED-411F-B076-E54232897065}" type="presOf" srcId="{718F8D7E-2252-4EC8-BA43-5EC318098D31}" destId="{A63D6E05-3D7F-432A-9BB3-356C7120208B}" srcOrd="0" destOrd="0" presId="urn:microsoft.com/office/officeart/2005/8/layout/process1"/>
    <dgm:cxn modelId="{F7B67AAD-8F4C-44F0-963A-8BA2117B5CBF}" srcId="{943BF8F5-874B-44F2-8CA2-F5253C91FFE8}" destId="{7F41E2C5-C148-429E-B54A-33270DC0FE1D}" srcOrd="0" destOrd="0" parTransId="{AB73DDC6-331B-44FA-AB7D-A0300B44F9B2}" sibTransId="{52B37A4C-0DEE-4AB6-B6D4-9A36D5A41C45}"/>
    <dgm:cxn modelId="{53E93168-4857-4B53-AA4F-C7C217CC90BB}" type="presOf" srcId="{7F41E2C5-C148-429E-B54A-33270DC0FE1D}" destId="{A132C58A-86EC-4804-80EA-830DC12CC333}" srcOrd="0" destOrd="0" presId="urn:microsoft.com/office/officeart/2005/8/layout/process1"/>
    <dgm:cxn modelId="{8EC8D9F1-6311-4C59-AF41-6BC034F56780}" type="presOf" srcId="{943BF8F5-874B-44F2-8CA2-F5253C91FFE8}" destId="{9CBE99E2-5989-4B7B-81D5-82FCF9247490}" srcOrd="0" destOrd="0" presId="urn:microsoft.com/office/officeart/2005/8/layout/process1"/>
    <dgm:cxn modelId="{B0675EDA-6FC8-4FA9-B010-1C7EB5220365}" type="presOf" srcId="{0EA44820-4C7F-4CDE-BD31-9EF725F8337F}" destId="{8D3BD906-D2B0-4AA3-BD88-BB0649F75C09}" srcOrd="0" destOrd="0" presId="urn:microsoft.com/office/officeart/2005/8/layout/process1"/>
    <dgm:cxn modelId="{C5223617-7AF1-4AF6-B03B-0B0E16674488}" srcId="{943BF8F5-874B-44F2-8CA2-F5253C91FFE8}" destId="{5D375581-D58E-4E30-8683-F1A79E2AF28F}" srcOrd="2" destOrd="0" parTransId="{BDDB90CC-1E3B-45B5-B9F9-A96E543C4057}" sibTransId="{146A67DA-C350-48BC-96D5-847754C56C52}"/>
    <dgm:cxn modelId="{5683A676-6FC8-4B21-A9DF-1F2D9D82BFE4}" type="presOf" srcId="{52B37A4C-0DEE-4AB6-B6D4-9A36D5A41C45}" destId="{3A30FE58-3DCE-4360-A906-1F2B6D96FDE9}" srcOrd="1" destOrd="0" presId="urn:microsoft.com/office/officeart/2005/8/layout/process1"/>
    <dgm:cxn modelId="{92EE00E9-BDDA-4208-9B13-D7CA8F8951D6}" srcId="{943BF8F5-874B-44F2-8CA2-F5253C91FFE8}" destId="{718F8D7E-2252-4EC8-BA43-5EC318098D31}" srcOrd="1" destOrd="0" parTransId="{99E5B850-0D17-45AF-90AF-261C68186869}" sibTransId="{0EA44820-4C7F-4CDE-BD31-9EF725F8337F}"/>
    <dgm:cxn modelId="{4097B178-4DFB-4BFC-8049-6CE8F83068F1}" type="presOf" srcId="{0EA44820-4C7F-4CDE-BD31-9EF725F8337F}" destId="{0F0E2E80-DEB6-4929-965C-1629EE4D2534}" srcOrd="1" destOrd="0" presId="urn:microsoft.com/office/officeart/2005/8/layout/process1"/>
    <dgm:cxn modelId="{1CE5671D-9BE9-4475-85B5-AC6D0B86C454}" type="presOf" srcId="{5D375581-D58E-4E30-8683-F1A79E2AF28F}" destId="{4DB13171-89A5-4B9B-B452-CB3931029FBC}" srcOrd="0" destOrd="0" presId="urn:microsoft.com/office/officeart/2005/8/layout/process1"/>
    <dgm:cxn modelId="{6B1B0FDB-3C65-4FE8-A386-DA85797F92B6}" type="presParOf" srcId="{9CBE99E2-5989-4B7B-81D5-82FCF9247490}" destId="{A132C58A-86EC-4804-80EA-830DC12CC333}" srcOrd="0" destOrd="0" presId="urn:microsoft.com/office/officeart/2005/8/layout/process1"/>
    <dgm:cxn modelId="{0BC0FC7A-19CD-4D3F-AFE2-EF4E5BB7C8A2}" type="presParOf" srcId="{9CBE99E2-5989-4B7B-81D5-82FCF9247490}" destId="{E117EA88-5F13-449E-BE5B-F5C96893F2CC}" srcOrd="1" destOrd="0" presId="urn:microsoft.com/office/officeart/2005/8/layout/process1"/>
    <dgm:cxn modelId="{88AA01A5-6744-4C79-BFD1-CFE496AC4A2D}" type="presParOf" srcId="{E117EA88-5F13-449E-BE5B-F5C96893F2CC}" destId="{3A30FE58-3DCE-4360-A906-1F2B6D96FDE9}" srcOrd="0" destOrd="0" presId="urn:microsoft.com/office/officeart/2005/8/layout/process1"/>
    <dgm:cxn modelId="{6ABE9CDA-EB30-4BB8-B7C0-A0539C84E2D3}" type="presParOf" srcId="{9CBE99E2-5989-4B7B-81D5-82FCF9247490}" destId="{A63D6E05-3D7F-432A-9BB3-356C7120208B}" srcOrd="2" destOrd="0" presId="urn:microsoft.com/office/officeart/2005/8/layout/process1"/>
    <dgm:cxn modelId="{E66326D7-A5AA-4FCA-8BE4-8645BE9EC824}" type="presParOf" srcId="{9CBE99E2-5989-4B7B-81D5-82FCF9247490}" destId="{8D3BD906-D2B0-4AA3-BD88-BB0649F75C09}" srcOrd="3" destOrd="0" presId="urn:microsoft.com/office/officeart/2005/8/layout/process1"/>
    <dgm:cxn modelId="{A9D12C71-A675-4DA4-9338-DBD584B2CEE9}" type="presParOf" srcId="{8D3BD906-D2B0-4AA3-BD88-BB0649F75C09}" destId="{0F0E2E80-DEB6-4929-965C-1629EE4D2534}" srcOrd="0" destOrd="0" presId="urn:microsoft.com/office/officeart/2005/8/layout/process1"/>
    <dgm:cxn modelId="{D18FB329-239F-4909-B883-613BA7D949DB}" type="presParOf" srcId="{9CBE99E2-5989-4B7B-81D5-82FCF9247490}" destId="{4DB13171-89A5-4B9B-B452-CB3931029FB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80531-393D-4746-A36A-0DBE15F68FAE}">
      <dsp:nvSpPr>
        <dsp:cNvPr id="0" name=""/>
        <dsp:cNvSpPr/>
      </dsp:nvSpPr>
      <dsp:spPr>
        <a:xfrm>
          <a:off x="7143" y="952079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400" kern="1200" dirty="0" err="1" smtClean="0"/>
            <a:t>Request</a:t>
          </a:r>
          <a:r>
            <a:rPr lang="tr-TR" sz="2400" kern="1200" dirty="0" smtClean="0"/>
            <a:t> API</a:t>
          </a:r>
          <a:endParaRPr lang="tr-TR" sz="2400" kern="1200" dirty="0"/>
        </a:p>
      </dsp:txBody>
      <dsp:txXfrm>
        <a:off x="44665" y="989601"/>
        <a:ext cx="2060143" cy="1206068"/>
      </dsp:txXfrm>
    </dsp:sp>
    <dsp:sp modelId="{ECE6EC67-EB86-4C89-8DF6-3C7586F889D2}">
      <dsp:nvSpPr>
        <dsp:cNvPr id="0" name=""/>
        <dsp:cNvSpPr/>
      </dsp:nvSpPr>
      <dsp:spPr>
        <a:xfrm rot="9468">
          <a:off x="2338801" y="1331927"/>
          <a:ext cx="416520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1900" kern="1200"/>
        </a:p>
      </dsp:txBody>
      <dsp:txXfrm>
        <a:off x="2338801" y="1437660"/>
        <a:ext cx="291564" cy="317716"/>
      </dsp:txXfrm>
    </dsp:sp>
    <dsp:sp modelId="{04C74E2E-7A7F-4152-BE53-907C3DDED935}">
      <dsp:nvSpPr>
        <dsp:cNvPr id="0" name=""/>
        <dsp:cNvSpPr/>
      </dsp:nvSpPr>
      <dsp:spPr>
        <a:xfrm>
          <a:off x="2928216" y="960124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400" kern="1200" dirty="0" err="1" smtClean="0"/>
            <a:t>Filter</a:t>
          </a:r>
          <a:r>
            <a:rPr lang="tr-TR" sz="2400" kern="1200" dirty="0" smtClean="0"/>
            <a:t> Data</a:t>
          </a:r>
          <a:endParaRPr lang="tr-TR" sz="2400" kern="1200" dirty="0"/>
        </a:p>
      </dsp:txBody>
      <dsp:txXfrm>
        <a:off x="2965738" y="997646"/>
        <a:ext cx="2060143" cy="1206068"/>
      </dsp:txXfrm>
    </dsp:sp>
    <dsp:sp modelId="{05A49262-1AA2-4C0D-ADCD-E8D5E5047B15}">
      <dsp:nvSpPr>
        <dsp:cNvPr id="0" name=""/>
        <dsp:cNvSpPr/>
      </dsp:nvSpPr>
      <dsp:spPr>
        <a:xfrm rot="21590954">
          <a:off x="5293969" y="1331858"/>
          <a:ext cx="488801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1900" kern="1200"/>
        </a:p>
      </dsp:txBody>
      <dsp:txXfrm>
        <a:off x="5293969" y="1437956"/>
        <a:ext cx="342161" cy="317716"/>
      </dsp:txXfrm>
    </dsp:sp>
    <dsp:sp modelId="{D087A204-A43E-449F-9B36-6C036B22DF94}">
      <dsp:nvSpPr>
        <dsp:cNvPr id="0" name=""/>
        <dsp:cNvSpPr/>
      </dsp:nvSpPr>
      <dsp:spPr>
        <a:xfrm>
          <a:off x="5985668" y="952079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400" kern="1200" dirty="0" err="1" smtClean="0"/>
            <a:t>Cope</a:t>
          </a:r>
          <a:r>
            <a:rPr lang="tr-TR" sz="2400" kern="1200" dirty="0" smtClean="0"/>
            <a:t> </a:t>
          </a:r>
          <a:r>
            <a:rPr lang="tr-TR" sz="2400" kern="1200" dirty="0" err="1" smtClean="0"/>
            <a:t>with</a:t>
          </a:r>
          <a:r>
            <a:rPr lang="tr-TR" sz="2400" kern="1200" dirty="0" smtClean="0"/>
            <a:t> </a:t>
          </a:r>
          <a:r>
            <a:rPr lang="tr-TR" sz="2400" kern="1200" dirty="0" err="1" smtClean="0"/>
            <a:t>Missing</a:t>
          </a:r>
          <a:r>
            <a:rPr lang="tr-TR" sz="2400" kern="1200" dirty="0" smtClean="0"/>
            <a:t> </a:t>
          </a:r>
          <a:r>
            <a:rPr lang="tr-TR" sz="2400" kern="1200" dirty="0" err="1" smtClean="0"/>
            <a:t>Values</a:t>
          </a:r>
          <a:endParaRPr lang="tr-TR" sz="2400" kern="1200" dirty="0"/>
        </a:p>
      </dsp:txBody>
      <dsp:txXfrm>
        <a:off x="6023190" y="989601"/>
        <a:ext cx="2060143" cy="1206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648D01-C2B5-4927-A0B5-056FABCFEBA5}">
      <dsp:nvSpPr>
        <dsp:cNvPr id="0" name=""/>
        <dsp:cNvSpPr/>
      </dsp:nvSpPr>
      <dsp:spPr>
        <a:xfrm>
          <a:off x="7143" y="794682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400" kern="1200" dirty="0" err="1" smtClean="0"/>
            <a:t>Request</a:t>
          </a:r>
          <a:r>
            <a:rPr lang="tr-TR" sz="2400" kern="1200" dirty="0" smtClean="0"/>
            <a:t> </a:t>
          </a:r>
          <a:r>
            <a:rPr lang="tr-TR" sz="2400" kern="1200" dirty="0" err="1" smtClean="0"/>
            <a:t>Falcon</a:t>
          </a:r>
          <a:r>
            <a:rPr lang="tr-TR" sz="2400" kern="1200" dirty="0" smtClean="0"/>
            <a:t> 9 </a:t>
          </a:r>
          <a:r>
            <a:rPr lang="tr-TR" sz="2400" kern="1200" dirty="0" err="1" smtClean="0"/>
            <a:t>From</a:t>
          </a:r>
          <a:r>
            <a:rPr lang="tr-TR" sz="2400" kern="1200" dirty="0" smtClean="0"/>
            <a:t> </a:t>
          </a:r>
          <a:r>
            <a:rPr lang="tr-TR" sz="2400" kern="1200" dirty="0" err="1" smtClean="0"/>
            <a:t>Wiki</a:t>
          </a:r>
          <a:endParaRPr lang="tr-TR" sz="2400" kern="1200" dirty="0"/>
        </a:p>
      </dsp:txBody>
      <dsp:txXfrm>
        <a:off x="44665" y="832204"/>
        <a:ext cx="2060143" cy="1206068"/>
      </dsp:txXfrm>
    </dsp:sp>
    <dsp:sp modelId="{0CEACDAE-1CD3-4681-8B38-2823FAE6569C}">
      <dsp:nvSpPr>
        <dsp:cNvPr id="0" name=""/>
        <dsp:cNvSpPr/>
      </dsp:nvSpPr>
      <dsp:spPr>
        <a:xfrm>
          <a:off x="2355850" y="117047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1900" kern="1200"/>
        </a:p>
      </dsp:txBody>
      <dsp:txXfrm>
        <a:off x="2355850" y="1276380"/>
        <a:ext cx="316861" cy="317716"/>
      </dsp:txXfrm>
    </dsp:sp>
    <dsp:sp modelId="{5CD48A06-6162-4496-AD61-1DAFA6DEDDA4}">
      <dsp:nvSpPr>
        <dsp:cNvPr id="0" name=""/>
        <dsp:cNvSpPr/>
      </dsp:nvSpPr>
      <dsp:spPr>
        <a:xfrm>
          <a:off x="2996406" y="794682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400" kern="1200" dirty="0" err="1" smtClean="0"/>
            <a:t>Extraxt</a:t>
          </a:r>
          <a:r>
            <a:rPr lang="tr-TR" sz="2400" kern="1200" dirty="0" smtClean="0"/>
            <a:t> </a:t>
          </a:r>
          <a:r>
            <a:rPr lang="tr-TR" sz="2400" kern="1200" dirty="0" err="1" smtClean="0"/>
            <a:t>Values</a:t>
          </a:r>
          <a:r>
            <a:rPr lang="tr-TR" sz="2400" kern="1200" dirty="0" smtClean="0"/>
            <a:t> </a:t>
          </a:r>
          <a:r>
            <a:rPr lang="tr-TR" sz="2400" kern="1200" dirty="0" err="1" smtClean="0"/>
            <a:t>from</a:t>
          </a:r>
          <a:r>
            <a:rPr lang="tr-TR" sz="2400" kern="1200" dirty="0" smtClean="0"/>
            <a:t> HTML </a:t>
          </a:r>
          <a:r>
            <a:rPr lang="tr-TR" sz="2400" kern="1200" dirty="0" err="1" smtClean="0"/>
            <a:t>Table</a:t>
          </a:r>
          <a:r>
            <a:rPr lang="tr-TR" sz="2400" kern="1200" dirty="0" smtClean="0"/>
            <a:t> </a:t>
          </a:r>
          <a:r>
            <a:rPr lang="tr-TR" sz="2400" kern="1200" dirty="0" err="1" smtClean="0"/>
            <a:t>Header</a:t>
          </a:r>
          <a:endParaRPr lang="tr-TR" sz="2400" kern="1200" dirty="0"/>
        </a:p>
      </dsp:txBody>
      <dsp:txXfrm>
        <a:off x="3033928" y="832204"/>
        <a:ext cx="2060143" cy="1206068"/>
      </dsp:txXfrm>
    </dsp:sp>
    <dsp:sp modelId="{ADCAE3F4-0988-42F8-AEC7-C011CCB1C15D}">
      <dsp:nvSpPr>
        <dsp:cNvPr id="0" name=""/>
        <dsp:cNvSpPr/>
      </dsp:nvSpPr>
      <dsp:spPr>
        <a:xfrm>
          <a:off x="5345112" y="1170475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1900" kern="1200"/>
        </a:p>
      </dsp:txBody>
      <dsp:txXfrm>
        <a:off x="5345112" y="1276380"/>
        <a:ext cx="316861" cy="317716"/>
      </dsp:txXfrm>
    </dsp:sp>
    <dsp:sp modelId="{39665169-DA55-4FFE-8564-9651E2448871}">
      <dsp:nvSpPr>
        <dsp:cNvPr id="0" name=""/>
        <dsp:cNvSpPr/>
      </dsp:nvSpPr>
      <dsp:spPr>
        <a:xfrm>
          <a:off x="5985668" y="794682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400" kern="1200" dirty="0" err="1" smtClean="0"/>
            <a:t>Create</a:t>
          </a:r>
          <a:r>
            <a:rPr lang="tr-TR" sz="2400" kern="1200" dirty="0" smtClean="0"/>
            <a:t> Data </a:t>
          </a:r>
          <a:r>
            <a:rPr lang="tr-TR" sz="2400" kern="1200" dirty="0" err="1" smtClean="0"/>
            <a:t>Frame</a:t>
          </a:r>
          <a:r>
            <a:rPr lang="tr-TR" sz="2400" kern="1200" dirty="0" smtClean="0"/>
            <a:t> </a:t>
          </a:r>
          <a:endParaRPr lang="tr-TR" sz="2400" kern="1200" dirty="0"/>
        </a:p>
      </dsp:txBody>
      <dsp:txXfrm>
        <a:off x="6023190" y="832204"/>
        <a:ext cx="2060143" cy="12060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32C58A-86EC-4804-80EA-830DC12CC333}">
      <dsp:nvSpPr>
        <dsp:cNvPr id="0" name=""/>
        <dsp:cNvSpPr/>
      </dsp:nvSpPr>
      <dsp:spPr>
        <a:xfrm>
          <a:off x="8326" y="688622"/>
          <a:ext cx="2488718" cy="14932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kern="1200" dirty="0" smtClean="0"/>
            <a:t>EDA</a:t>
          </a:r>
          <a:endParaRPr lang="tr-TR" sz="2600" kern="1200" dirty="0"/>
        </a:p>
      </dsp:txBody>
      <dsp:txXfrm>
        <a:off x="52061" y="732357"/>
        <a:ext cx="2401248" cy="1405761"/>
      </dsp:txXfrm>
    </dsp:sp>
    <dsp:sp modelId="{E117EA88-5F13-449E-BE5B-F5C96893F2CC}">
      <dsp:nvSpPr>
        <dsp:cNvPr id="0" name=""/>
        <dsp:cNvSpPr/>
      </dsp:nvSpPr>
      <dsp:spPr>
        <a:xfrm>
          <a:off x="2745916" y="1126636"/>
          <a:ext cx="527608" cy="617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2100" kern="1200"/>
        </a:p>
      </dsp:txBody>
      <dsp:txXfrm>
        <a:off x="2745916" y="1250076"/>
        <a:ext cx="369326" cy="370322"/>
      </dsp:txXfrm>
    </dsp:sp>
    <dsp:sp modelId="{A63D6E05-3D7F-432A-9BB3-356C7120208B}">
      <dsp:nvSpPr>
        <dsp:cNvPr id="0" name=""/>
        <dsp:cNvSpPr/>
      </dsp:nvSpPr>
      <dsp:spPr>
        <a:xfrm>
          <a:off x="3492532" y="688622"/>
          <a:ext cx="2488718" cy="14932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kern="1200" dirty="0" err="1" smtClean="0"/>
            <a:t>Summarizations</a:t>
          </a:r>
          <a:endParaRPr lang="tr-TR" sz="2600" kern="1200" dirty="0"/>
        </a:p>
      </dsp:txBody>
      <dsp:txXfrm>
        <a:off x="3536267" y="732357"/>
        <a:ext cx="2401248" cy="1405761"/>
      </dsp:txXfrm>
    </dsp:sp>
    <dsp:sp modelId="{8D3BD906-D2B0-4AA3-BD88-BB0649F75C09}">
      <dsp:nvSpPr>
        <dsp:cNvPr id="0" name=""/>
        <dsp:cNvSpPr/>
      </dsp:nvSpPr>
      <dsp:spPr>
        <a:xfrm>
          <a:off x="6230122" y="1126636"/>
          <a:ext cx="527608" cy="617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2100" kern="1200"/>
        </a:p>
      </dsp:txBody>
      <dsp:txXfrm>
        <a:off x="6230122" y="1250076"/>
        <a:ext cx="369326" cy="370322"/>
      </dsp:txXfrm>
    </dsp:sp>
    <dsp:sp modelId="{4DB13171-89A5-4B9B-B452-CB3931029FBC}">
      <dsp:nvSpPr>
        <dsp:cNvPr id="0" name=""/>
        <dsp:cNvSpPr/>
      </dsp:nvSpPr>
      <dsp:spPr>
        <a:xfrm>
          <a:off x="6976738" y="688622"/>
          <a:ext cx="2488718" cy="14932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kern="1200" dirty="0" err="1" smtClean="0"/>
            <a:t>Creating</a:t>
          </a:r>
          <a:r>
            <a:rPr lang="tr-TR" sz="2600" kern="1200" dirty="0" smtClean="0"/>
            <a:t> </a:t>
          </a:r>
          <a:r>
            <a:rPr lang="tr-TR" sz="2600" kern="1200" dirty="0" err="1" smtClean="0"/>
            <a:t>Landing</a:t>
          </a:r>
          <a:r>
            <a:rPr lang="tr-TR" sz="2600" kern="1200" dirty="0" smtClean="0"/>
            <a:t> </a:t>
          </a:r>
          <a:r>
            <a:rPr lang="tr-TR" sz="2600" kern="1200" dirty="0" err="1" smtClean="0"/>
            <a:t>Outcome</a:t>
          </a:r>
          <a:r>
            <a:rPr lang="tr-TR" sz="2600" kern="1200" dirty="0" smtClean="0"/>
            <a:t> </a:t>
          </a:r>
          <a:r>
            <a:rPr lang="tr-TR" sz="2600" kern="1200" dirty="0" err="1" smtClean="0"/>
            <a:t>Label</a:t>
          </a:r>
          <a:endParaRPr lang="tr-TR" sz="2600" kern="1200" dirty="0"/>
        </a:p>
      </dsp:txBody>
      <dsp:txXfrm>
        <a:off x="7020473" y="732357"/>
        <a:ext cx="2401248" cy="14057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nurTekerekoglu/IBM_DataScience_Project/blob/main/EDA_With_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nurTekerekoglu/IBM_DataScience_Project/blob/main/Machine%20Learning%20Predic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r-TR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Onur TEKEREKOĞLU</a:t>
            </a:r>
          </a:p>
          <a:p>
            <a:r>
              <a:rPr lang="tr-TR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28.01.2023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9887996" cy="129232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https://github.com/OnurTekerekoglu/IBM_DataScience_Project/blob/main/Data_Wrangling.ipynb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" name="Diyagram 1"/>
          <p:cNvGraphicFramePr/>
          <p:nvPr>
            <p:extLst>
              <p:ext uri="{D42A27DB-BD31-4B8C-83A1-F6EECF244321}">
                <p14:modId xmlns:p14="http://schemas.microsoft.com/office/powerpoint/2010/main" val="2527093541"/>
              </p:ext>
            </p:extLst>
          </p:nvPr>
        </p:nvGraphicFramePr>
        <p:xfrm>
          <a:off x="989351" y="3267856"/>
          <a:ext cx="9473783" cy="2870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515601" cy="130731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/>
              <a:t>https://github.com/OnurTekerekoglu/IBM_DataScience_Project/blob/main/Data_EDA_Viz.ipynb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673741"/>
            <a:ext cx="4470301" cy="1280271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151" y="2876789"/>
            <a:ext cx="4869821" cy="314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286" y="2191386"/>
            <a:ext cx="5845047" cy="3684757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333" y="2191386"/>
            <a:ext cx="5585944" cy="368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73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905" y="1951336"/>
            <a:ext cx="5913632" cy="4099915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505" y="2059965"/>
            <a:ext cx="5380715" cy="381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29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github.com/OnurTekerekoglu/IBM_DataScience_Project/blob/main/EDA_With_Folium.ipynb</a:t>
            </a:r>
            <a:endParaRPr lang="tr-TR" dirty="0" smtClean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lang="en-US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ll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sites</a:t>
            </a:r>
            <a:r>
              <a:rPr lang="tr-TR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are</a:t>
            </a:r>
            <a:r>
              <a:rPr lang="tr-TR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marked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added map objects such as markers, circles, lines to mark the success or failure of launches for each site on the folium map.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feature launch outcomes (failure or 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success)</a:t>
            </a:r>
            <a:r>
              <a:rPr lang="tr-TR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are</a:t>
            </a:r>
            <a:r>
              <a:rPr lang="tr-TR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assigned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class 0 and 1.i.e., 0 for failure, and 1 for success.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color-labeled marker clusters, 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relatively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 success 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</a:t>
            </a:r>
            <a:r>
              <a:rPr lang="tr-TR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launhces</a:t>
            </a:r>
            <a:r>
              <a:rPr lang="tr-TR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are</a:t>
            </a:r>
            <a:r>
              <a:rPr lang="tr-TR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marked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687962" cy="460158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github.com/OnurTekerekoglu/IBM_DataScience_Project/blob/main/Machine%20Learning%20Prediction.ipynb</a:t>
            </a:r>
            <a:endParaRPr lang="tr-TR" dirty="0" smtClean="0"/>
          </a:p>
          <a:p>
            <a:endParaRPr lang="tr-TR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</a:t>
            </a:r>
            <a:r>
              <a:rPr lang="en-US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ata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numpy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pandas</a:t>
            </a:r>
            <a:r>
              <a:rPr lang="tr-TR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are</a:t>
            </a:r>
            <a:r>
              <a:rPr lang="tr-TR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loaded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transformed</a:t>
            </a:r>
            <a:r>
              <a:rPr lang="tr-TR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tr-TR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</a:t>
            </a:r>
            <a:r>
              <a:rPr lang="tr-TR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are</a:t>
            </a:r>
            <a:r>
              <a:rPr lang="tr-TR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</a:t>
            </a:r>
            <a:r>
              <a:rPr lang="tr-TR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</a:t>
            </a:r>
            <a:r>
              <a:rPr lang="tr-TR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into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training and testing.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Various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models and tune different </a:t>
            </a:r>
            <a:r>
              <a:rPr lang="en-US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hyperparameters</a:t>
            </a:r>
            <a:r>
              <a:rPr lang="tr-TR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are</a:t>
            </a:r>
            <a:r>
              <a:rPr lang="tr-TR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applied</a:t>
            </a:r>
            <a:r>
              <a:rPr lang="tr-TR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lang="en-US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ccuracy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the metric for 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</a:t>
            </a:r>
            <a:r>
              <a:rPr lang="tr-TR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</a:t>
            </a:r>
            <a:r>
              <a:rPr lang="tr-TR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tr-TR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tr-TR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improved </a:t>
            </a:r>
            <a:r>
              <a:rPr lang="tr-TR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feature engineering and algorithm tuning.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</a:t>
            </a:r>
            <a:r>
              <a:rPr lang="tr-TR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est-</a:t>
            </a:r>
            <a:r>
              <a:rPr lang="tr-TR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performing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classification 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</a:t>
            </a:r>
            <a:r>
              <a:rPr lang="tr-TR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</a:t>
            </a:r>
            <a:r>
              <a:rPr lang="tr-TR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selected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DE48CB-F37D-4E03-9612-4B2FE0C9C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048" y="2564470"/>
            <a:ext cx="9676563" cy="250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49FA24-F878-44BC-852B-8E69CCAEC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997" y="2353258"/>
            <a:ext cx="8379501" cy="281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5D079B70-0CE8-4E07-ADD8-E302B6977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531" y="2244294"/>
            <a:ext cx="6580559" cy="343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51E6B5-1181-44B2-B572-5B835453A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056" y="2233534"/>
            <a:ext cx="9623685" cy="347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E4FF73-7CCD-42C6-9E43-B655DCDF2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371" y="2499609"/>
            <a:ext cx="10326240" cy="262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14">
            <a:extLst>
              <a:ext uri="{FF2B5EF4-FFF2-40B4-BE49-F238E27FC236}">
                <a16:creationId xmlns:a16="http://schemas.microsoft.com/office/drawing/2014/main" id="{D504E95A-B6F2-4A67-922F-F513B0763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102" y="1725446"/>
            <a:ext cx="6661418" cy="388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İçerik Yer Tutucus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 smtClean="0"/>
              <a:t>Methodologies</a:t>
            </a:r>
            <a:endParaRPr lang="tr-TR" dirty="0" smtClean="0"/>
          </a:p>
          <a:p>
            <a:pPr marL="914400" lvl="1" indent="-457200">
              <a:buFont typeface="+mj-lt"/>
              <a:buAutoNum type="arabicPeriod"/>
            </a:pPr>
            <a:r>
              <a:rPr lang="tr-TR" dirty="0" smtClean="0"/>
              <a:t>Data Collection </a:t>
            </a:r>
            <a:r>
              <a:rPr lang="tr-TR" dirty="0" err="1" smtClean="0"/>
              <a:t>with</a:t>
            </a:r>
            <a:r>
              <a:rPr lang="tr-TR" dirty="0" smtClean="0"/>
              <a:t> API</a:t>
            </a:r>
          </a:p>
          <a:p>
            <a:pPr marL="914400" lvl="1" indent="-457200">
              <a:buFont typeface="+mj-lt"/>
              <a:buAutoNum type="arabicPeriod"/>
            </a:pPr>
            <a:r>
              <a:rPr lang="tr-TR" dirty="0" smtClean="0"/>
              <a:t>Data Collection </a:t>
            </a:r>
            <a:r>
              <a:rPr lang="tr-TR" dirty="0" err="1" smtClean="0"/>
              <a:t>with</a:t>
            </a:r>
            <a:r>
              <a:rPr lang="tr-TR" dirty="0" smtClean="0"/>
              <a:t> Web </a:t>
            </a:r>
            <a:r>
              <a:rPr lang="tr-TR" dirty="0" err="1" smtClean="0"/>
              <a:t>Scraping</a:t>
            </a:r>
            <a:endParaRPr lang="tr-TR" dirty="0" smtClean="0"/>
          </a:p>
          <a:p>
            <a:pPr marL="914400" lvl="1" indent="-457200">
              <a:buFont typeface="+mj-lt"/>
              <a:buAutoNum type="arabicPeriod"/>
            </a:pPr>
            <a:r>
              <a:rPr lang="tr-TR" dirty="0" smtClean="0"/>
              <a:t>Data </a:t>
            </a:r>
            <a:r>
              <a:rPr lang="tr-TR" dirty="0" err="1" smtClean="0"/>
              <a:t>Wrangling</a:t>
            </a:r>
            <a:endParaRPr lang="tr-TR" dirty="0" smtClean="0"/>
          </a:p>
          <a:p>
            <a:pPr marL="914400" lvl="1" indent="-457200">
              <a:buFont typeface="+mj-lt"/>
              <a:buAutoNum type="arabicPeriod"/>
            </a:pPr>
            <a:r>
              <a:rPr lang="tr-TR" dirty="0" smtClean="0"/>
              <a:t>EDA </a:t>
            </a:r>
            <a:r>
              <a:rPr lang="tr-TR" dirty="0" err="1" smtClean="0"/>
              <a:t>With</a:t>
            </a:r>
            <a:r>
              <a:rPr lang="tr-TR" dirty="0" smtClean="0"/>
              <a:t> Data </a:t>
            </a:r>
            <a:r>
              <a:rPr lang="tr-TR" dirty="0" err="1" smtClean="0"/>
              <a:t>Visualization</a:t>
            </a:r>
            <a:endParaRPr lang="tr-TR" dirty="0" smtClean="0"/>
          </a:p>
          <a:p>
            <a:pPr marL="914400" lvl="1" indent="-457200">
              <a:buFont typeface="+mj-lt"/>
              <a:buAutoNum type="arabicPeriod"/>
            </a:pPr>
            <a:r>
              <a:rPr lang="tr-TR" dirty="0" smtClean="0"/>
              <a:t>EDA as Visual </a:t>
            </a:r>
            <a:r>
              <a:rPr lang="tr-TR" dirty="0" err="1" smtClean="0"/>
              <a:t>Analytics</a:t>
            </a:r>
            <a:r>
              <a:rPr lang="tr-TR" dirty="0" smtClean="0"/>
              <a:t> </a:t>
            </a:r>
            <a:r>
              <a:rPr lang="tr-TR" dirty="0" err="1" smtClean="0"/>
              <a:t>With</a:t>
            </a:r>
            <a:r>
              <a:rPr lang="tr-TR" dirty="0" smtClean="0"/>
              <a:t> </a:t>
            </a:r>
            <a:r>
              <a:rPr lang="tr-TR" dirty="0" err="1" smtClean="0"/>
              <a:t>Folium</a:t>
            </a:r>
            <a:endParaRPr lang="tr-TR" dirty="0" smtClean="0"/>
          </a:p>
          <a:p>
            <a:pPr marL="914400" lvl="1" indent="-457200">
              <a:buFont typeface="+mj-lt"/>
              <a:buAutoNum type="arabicPeriod"/>
            </a:pPr>
            <a:r>
              <a:rPr lang="tr-TR" dirty="0" smtClean="0"/>
              <a:t>Machine Learning </a:t>
            </a:r>
            <a:r>
              <a:rPr lang="tr-TR" dirty="0" err="1" smtClean="0"/>
              <a:t>Predictions</a:t>
            </a:r>
            <a:endParaRPr lang="tr-TR" dirty="0"/>
          </a:p>
          <a:p>
            <a:r>
              <a:rPr lang="tr-TR" dirty="0" err="1" smtClean="0"/>
              <a:t>Results</a:t>
            </a:r>
            <a:endParaRPr lang="tr-TR" dirty="0" smtClean="0"/>
          </a:p>
          <a:p>
            <a:pPr lvl="1"/>
            <a:r>
              <a:rPr lang="tr-TR" dirty="0" smtClean="0"/>
              <a:t>EDA</a:t>
            </a:r>
          </a:p>
          <a:p>
            <a:pPr lvl="1"/>
            <a:r>
              <a:rPr lang="tr-TR" dirty="0" err="1" smtClean="0"/>
              <a:t>Predictive</a:t>
            </a:r>
            <a:r>
              <a:rPr lang="tr-TR" dirty="0" smtClean="0"/>
              <a:t> </a:t>
            </a:r>
            <a:r>
              <a:rPr lang="tr-TR" dirty="0" err="1" smtClean="0"/>
              <a:t>Analytics</a:t>
            </a:r>
            <a:r>
              <a:rPr lang="tr-TR" dirty="0" smtClean="0"/>
              <a:t> </a:t>
            </a:r>
            <a:r>
              <a:rPr lang="tr-TR" dirty="0" err="1" smtClean="0"/>
              <a:t>Result</a:t>
            </a:r>
            <a:endParaRPr lang="tr-TR" dirty="0" smtClean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0AB9A3-B553-4971-BB03-177421E49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09357"/>
            <a:ext cx="10515600" cy="471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545859BE-C488-4415-B455-A8E223C1340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1" y="1516065"/>
            <a:ext cx="9745662" cy="431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6E1784D2-4EB3-4F23-A05A-978BAA2AC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362318"/>
            <a:ext cx="10092431" cy="506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618938"/>
            <a:ext cx="10399486" cy="4047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context</a:t>
            </a:r>
            <a:endParaRPr lang="tr-TR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+mj-lt"/>
              </a:rPr>
              <a:t>For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+mj-lt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+mj-lt"/>
              </a:rPr>
              <a:t>evaluating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+mj-lt"/>
              </a:rPr>
              <a:t> Space Y, Space X is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+mj-lt"/>
              </a:rPr>
              <a:t>examined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+mj-lt"/>
              </a:rPr>
              <a:t> in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+mj-lt"/>
              </a:rPr>
              <a:t>detail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+mj-lt"/>
              </a:rPr>
              <a:t>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+mj-lt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answers</a:t>
            </a:r>
            <a:endParaRPr lang="tr-TR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800100" lvl="1" indent="-342900">
              <a:spcBef>
                <a:spcPts val="1400"/>
              </a:spcBef>
              <a:buFont typeface="+mj-lt"/>
              <a:buAutoNum type="arabicPeriod"/>
            </a:pP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ways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are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cost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?</a:t>
            </a:r>
          </a:p>
          <a:p>
            <a:pPr marL="800100" lvl="1" indent="-342900">
              <a:spcBef>
                <a:spcPts val="1400"/>
              </a:spcBef>
              <a:buFont typeface="+mj-lt"/>
              <a:buAutoNum type="arabicPeriod"/>
            </a:pP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</a:t>
            </a: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place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make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?</a:t>
            </a:r>
          </a:p>
          <a:p>
            <a:pPr marL="800100" lvl="1" indent="-342900">
              <a:spcBef>
                <a:spcPts val="1400"/>
              </a:spcBef>
              <a:buFont typeface="+mj-lt"/>
              <a:buAutoNum type="arabicPeriod"/>
            </a:pP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operating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situations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do  </a:t>
            </a: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need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be </a:t>
            </a: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placed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unsure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</a:t>
            </a: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program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100000"/>
              </a:lnSpc>
              <a:spcBef>
                <a:spcPts val="1400"/>
              </a:spcBef>
            </a:pPr>
            <a:r>
              <a:rPr lang="tr-TR" altLang="tr-TR" sz="2400" i="1" dirty="0" err="1">
                <a:solidFill>
                  <a:srgbClr val="212121"/>
                </a:solidFill>
                <a:latin typeface="Arial Unicode MS"/>
              </a:rPr>
              <a:t>For</a:t>
            </a:r>
            <a:r>
              <a:rPr lang="tr-TR" altLang="tr-TR" sz="2400" i="1" dirty="0">
                <a:solidFill>
                  <a:srgbClr val="212121"/>
                </a:solidFill>
                <a:latin typeface="Arial Unicode MS"/>
              </a:rPr>
              <a:t> Test Data </a:t>
            </a:r>
            <a:r>
              <a:rPr lang="tr-TR" altLang="tr-TR" sz="2400" i="1" dirty="0" err="1">
                <a:solidFill>
                  <a:srgbClr val="212121"/>
                </a:solidFill>
                <a:latin typeface="Arial Unicode MS"/>
              </a:rPr>
              <a:t>Sets</a:t>
            </a:r>
            <a:r>
              <a:rPr lang="tr-TR" altLang="tr-TR" sz="2000" dirty="0"/>
              <a:t> </a:t>
            </a:r>
            <a:endParaRPr lang="tr-TR" altLang="tr-TR" sz="54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tr-TR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44" y="2874710"/>
            <a:ext cx="4841823" cy="2191965"/>
          </a:xfrm>
          <a:prstGeom prst="rect">
            <a:avLst/>
          </a:prstGeom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5231567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altLang="tr-TR" sz="2400" i="1" dirty="0" err="1" smtClean="0">
                <a:solidFill>
                  <a:srgbClr val="212121"/>
                </a:solidFill>
                <a:latin typeface="Arial Unicode MS"/>
              </a:rPr>
              <a:t>For</a:t>
            </a:r>
            <a:r>
              <a:rPr lang="tr-TR" altLang="tr-TR" sz="2400" i="1" dirty="0" smtClean="0">
                <a:solidFill>
                  <a:srgbClr val="212121"/>
                </a:solidFill>
                <a:latin typeface="Arial Unicode MS"/>
              </a:rPr>
              <a:t> </a:t>
            </a:r>
            <a:r>
              <a:rPr lang="tr-TR" altLang="tr-TR" sz="2400" i="1" dirty="0" err="1" smtClean="0">
                <a:solidFill>
                  <a:srgbClr val="212121"/>
                </a:solidFill>
                <a:latin typeface="Arial Unicode MS"/>
              </a:rPr>
              <a:t>Whole</a:t>
            </a:r>
            <a:r>
              <a:rPr lang="tr-TR" altLang="tr-TR" sz="2400" i="1" dirty="0" smtClean="0">
                <a:solidFill>
                  <a:srgbClr val="212121"/>
                </a:solidFill>
                <a:latin typeface="Arial Unicode MS"/>
              </a:rPr>
              <a:t> Data </a:t>
            </a:r>
            <a:r>
              <a:rPr lang="tr-TR" altLang="tr-TR" sz="2400" i="1" dirty="0" err="1" smtClean="0">
                <a:solidFill>
                  <a:srgbClr val="212121"/>
                </a:solidFill>
                <a:latin typeface="Arial Unicode MS"/>
              </a:rPr>
              <a:t>Sets</a:t>
            </a:r>
            <a:r>
              <a:rPr lang="tr-TR" altLang="tr-TR" sz="2000" dirty="0" smtClean="0"/>
              <a:t> </a:t>
            </a:r>
            <a:endParaRPr lang="tr-TR" altLang="tr-TR" sz="5400" dirty="0" smtClean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tr-TR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11" name="Resi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6194" y="3028707"/>
            <a:ext cx="5121616" cy="203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Model is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highest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both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data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sets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test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321" y="2743200"/>
            <a:ext cx="9518754" cy="384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142828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larger the flight amount at a launch site, the greater the success rate at a launch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 smtClean="0">
                <a:latin typeface="Abadi" panose="020B0604020104020204" pitchFamily="34" charset="0"/>
              </a:rPr>
              <a:t>Launching</a:t>
            </a:r>
            <a:r>
              <a:rPr lang="en-US" sz="2200" dirty="0" smtClean="0"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latin typeface="Abadi" panose="020B0604020104020204" pitchFamily="34" charset="0"/>
              </a:rPr>
              <a:t>above</a:t>
            </a:r>
            <a:r>
              <a:rPr lang="tr-TR" sz="2200" dirty="0" smtClean="0">
                <a:latin typeface="Abadi" panose="020B0604020104020204" pitchFamily="34" charset="0"/>
              </a:rPr>
              <a:t> 7000 kg is </a:t>
            </a:r>
            <a:r>
              <a:rPr lang="tr-TR" sz="2200" dirty="0" err="1" smtClean="0">
                <a:latin typeface="Abadi" panose="020B0604020104020204" pitchFamily="34" charset="0"/>
              </a:rPr>
              <a:t>less</a:t>
            </a:r>
            <a:r>
              <a:rPr lang="tr-TR" sz="2200" dirty="0" smtClean="0"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latin typeface="Abadi" panose="020B0604020104020204" pitchFamily="34" charset="0"/>
              </a:rPr>
              <a:t>risky</a:t>
            </a:r>
            <a:r>
              <a:rPr lang="tr-TR" sz="2200" dirty="0" smtClean="0"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 smtClean="0">
                <a:latin typeface="Abadi" panose="020B0604020104020204" pitchFamily="34" charset="0"/>
              </a:rPr>
              <a:t>With</a:t>
            </a:r>
            <a:r>
              <a:rPr lang="tr-TR" sz="2200" dirty="0" smtClean="0">
                <a:latin typeface="Abadi" panose="020B0604020104020204" pitchFamily="34" charset="0"/>
              </a:rPr>
              <a:t> time </a:t>
            </a:r>
            <a:r>
              <a:rPr lang="tr-TR" sz="2200" dirty="0" err="1" smtClean="0">
                <a:latin typeface="Abadi" panose="020B0604020104020204" pitchFamily="34" charset="0"/>
              </a:rPr>
              <a:t>Successful</a:t>
            </a:r>
            <a:r>
              <a:rPr lang="tr-TR" sz="2200" dirty="0" smtClean="0"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latin typeface="Abadi" panose="020B0604020104020204" pitchFamily="34" charset="0"/>
              </a:rPr>
              <a:t>rates</a:t>
            </a:r>
            <a:r>
              <a:rPr lang="tr-TR" sz="2200" dirty="0" smtClean="0"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latin typeface="Abadi" panose="020B0604020104020204" pitchFamily="34" charset="0"/>
              </a:rPr>
              <a:t>are</a:t>
            </a:r>
            <a:r>
              <a:rPr lang="tr-TR" sz="2200" dirty="0" smtClean="0"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latin typeface="Abadi" panose="020B0604020104020204" pitchFamily="34" charset="0"/>
              </a:rPr>
              <a:t>improved</a:t>
            </a:r>
            <a:r>
              <a:rPr lang="tr-TR" sz="2200" dirty="0" smtClean="0">
                <a:latin typeface="Abadi" panose="020B0604020104020204" pitchFamily="34" charset="0"/>
              </a:rPr>
              <a:t>.</a:t>
            </a:r>
            <a:endParaRPr lang="en-US" sz="2200" dirty="0"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</a:t>
            </a:r>
            <a:r>
              <a:rPr lang="en-US" sz="2200" dirty="0">
                <a:latin typeface="Abadi" panose="020B0604020104020204" pitchFamily="34" charset="0"/>
              </a:rPr>
              <a:t>ES-L1, GEO, HEO, SSO, </a:t>
            </a:r>
            <a:r>
              <a:rPr lang="tr-TR" sz="2200" dirty="0" err="1" smtClean="0">
                <a:latin typeface="Abadi" panose="020B0604020104020204" pitchFamily="34" charset="0"/>
              </a:rPr>
              <a:t>and</a:t>
            </a:r>
            <a:r>
              <a:rPr lang="tr-TR" sz="2200" dirty="0" smtClean="0">
                <a:latin typeface="Abadi" panose="020B0604020104020204" pitchFamily="34" charset="0"/>
              </a:rPr>
              <a:t> </a:t>
            </a:r>
            <a:r>
              <a:rPr lang="en-US" sz="2200" dirty="0" smtClean="0">
                <a:latin typeface="Abadi" panose="020B0604020104020204" pitchFamily="34" charset="0"/>
              </a:rPr>
              <a:t>VLEO </a:t>
            </a:r>
            <a:r>
              <a:rPr lang="en-US" sz="2200" dirty="0">
                <a:latin typeface="Abadi" panose="020B0604020104020204" pitchFamily="34" charset="0"/>
              </a:rPr>
              <a:t>had the most success rate.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had the most successful launches of any 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classifier is the best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machine-learning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algorithm for this task.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tr-TR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Taking</a:t>
            </a: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tr-TR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Url</a:t>
            </a: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as JSON TYPE. </a:t>
            </a:r>
            <a:r>
              <a:rPr lang="tr-TR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Then</a:t>
            </a: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it is </a:t>
            </a:r>
            <a:r>
              <a:rPr lang="tr-TR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changed</a:t>
            </a: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tr-TR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type</a:t>
            </a: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it </a:t>
            </a:r>
            <a:r>
              <a:rPr lang="tr-TR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from</a:t>
            </a: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tr-TR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Json</a:t>
            </a: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tr-TR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to</a:t>
            </a: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Data </a:t>
            </a:r>
            <a:r>
              <a:rPr lang="tr-TR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Frame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tr-TR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Null</a:t>
            </a: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tr-TR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boxes</a:t>
            </a: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in Data </a:t>
            </a:r>
            <a:r>
              <a:rPr lang="tr-TR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Frame</a:t>
            </a: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is </a:t>
            </a:r>
            <a:r>
              <a:rPr lang="tr-TR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changed</a:t>
            </a: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tr-TR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with</a:t>
            </a: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tr-TR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mean</a:t>
            </a: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of </a:t>
            </a:r>
            <a:r>
              <a:rPr lang="tr-TR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that</a:t>
            </a: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tr-TR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column</a:t>
            </a: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.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ow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sets were collected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?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API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</a:t>
            </a: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Funtion</a:t>
            </a:r>
            <a:endParaRPr lang="tr-TR" sz="18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Json_normalize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isnull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(), </a:t>
            </a: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Dropna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(),</a:t>
            </a: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fillna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Html </a:t>
            </a: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table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://github.com/OnurTekerekoglu/IBM_DataScience_Project/blob/main/Data_Collection.ipynb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10" name="Diyagram 9"/>
          <p:cNvGraphicFramePr/>
          <p:nvPr>
            <p:extLst>
              <p:ext uri="{D42A27DB-BD31-4B8C-83A1-F6EECF244321}">
                <p14:modId xmlns:p14="http://schemas.microsoft.com/office/powerpoint/2010/main" val="3403625678"/>
              </p:ext>
            </p:extLst>
          </p:nvPr>
        </p:nvGraphicFramePr>
        <p:xfrm>
          <a:off x="1672236" y="3357797"/>
          <a:ext cx="8128000" cy="31852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9"/>
            <a:ext cx="10170310" cy="132316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https://github.com/OnurTekerekoglu/IBM_DataScience_Project/blob/main/Data_Wrangling.ipynb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9" name="Diyagram 8"/>
          <p:cNvGraphicFramePr/>
          <p:nvPr>
            <p:extLst>
              <p:ext uri="{D42A27DB-BD31-4B8C-83A1-F6EECF244321}">
                <p14:modId xmlns:p14="http://schemas.microsoft.com/office/powerpoint/2010/main" val="914349239"/>
              </p:ext>
            </p:extLst>
          </p:nvPr>
        </p:nvGraphicFramePr>
        <p:xfrm>
          <a:off x="2032000" y="3267856"/>
          <a:ext cx="8128000" cy="28704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www.w3.org/XML/1998/namespace"/>
    <ds:schemaRef ds:uri="http://purl.org/dc/dcmitype/"/>
    <ds:schemaRef ds:uri="http://schemas.openxmlformats.org/package/2006/metadata/core-properties"/>
    <ds:schemaRef ds:uri="f80a141d-92ca-4d3d-9308-f7e7b1d44ce8"/>
    <ds:schemaRef ds:uri="155be751-a274-42e8-93fb-f39d3b9bccc8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</TotalTime>
  <Words>1004</Words>
  <Application>Microsoft Office PowerPoint</Application>
  <PresentationFormat>Geniş ekran</PresentationFormat>
  <Paragraphs>207</Paragraphs>
  <Slides>47</Slides>
  <Notes>3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47</vt:i4>
      </vt:variant>
    </vt:vector>
  </HeadingPairs>
  <TitlesOfParts>
    <vt:vector size="55" baseType="lpstr">
      <vt:lpstr>Abadi</vt:lpstr>
      <vt:lpstr>Arial</vt:lpstr>
      <vt:lpstr>Arial Unicode MS</vt:lpstr>
      <vt:lpstr>Calibri</vt:lpstr>
      <vt:lpstr>Calibri Light</vt:lpstr>
      <vt:lpstr>IBM Plex Mono SemiBold</vt:lpstr>
      <vt:lpstr>SF Pro</vt:lpstr>
      <vt:lpstr>Custom Design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BiLKANCOMPUTERS</cp:lastModifiedBy>
  <cp:revision>212</cp:revision>
  <dcterms:created xsi:type="dcterms:W3CDTF">2021-04-29T18:58:34Z</dcterms:created>
  <dcterms:modified xsi:type="dcterms:W3CDTF">2023-01-28T20:20:46Z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